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9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mn-M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7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3BB11-9B93-4121-BC58-1621C192E46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F1190-D9A5-41A0-B12E-A526C0B5A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46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9379-6F45-48E2-A1D4-380C48E45FCB}" type="datetimeFigureOut">
              <a:rPr lang="mn-MN" smtClean="0"/>
              <a:t>2023.04.26</a:t>
            </a:fld>
            <a:endParaRPr lang="mn-M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D14A-BA2A-425E-BAA6-F604BAEE5130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3722491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88975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9379-6F45-48E2-A1D4-380C48E45FCB}" type="datetimeFigureOut">
              <a:rPr lang="mn-MN" smtClean="0"/>
              <a:t>2023.04.26</a:t>
            </a:fld>
            <a:endParaRPr lang="mn-M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D14A-BA2A-425E-BAA6-F604BAEE5130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67082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9379-6F45-48E2-A1D4-380C48E45FCB}" type="datetimeFigureOut">
              <a:rPr lang="mn-MN" smtClean="0"/>
              <a:t>2023.04.26</a:t>
            </a:fld>
            <a:endParaRPr lang="mn-M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D14A-BA2A-425E-BAA6-F604BAEE5130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387100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88975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9379-6F45-48E2-A1D4-380C48E45FCB}" type="datetimeFigureOut">
              <a:rPr lang="mn-MN" smtClean="0"/>
              <a:t>2023.04.26</a:t>
            </a:fld>
            <a:endParaRPr lang="mn-M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D14A-BA2A-425E-BAA6-F604BAEE5130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242387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9379-6F45-48E2-A1D4-380C48E45FCB}" type="datetimeFigureOut">
              <a:rPr lang="mn-MN" smtClean="0"/>
              <a:t>2023.04.26</a:t>
            </a:fld>
            <a:endParaRPr lang="mn-M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D14A-BA2A-425E-BAA6-F604BAEE5130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3833055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88975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9379-6F45-48E2-A1D4-380C48E45FCB}" type="datetimeFigureOut">
              <a:rPr lang="mn-MN" smtClean="0"/>
              <a:t>2023.04.26</a:t>
            </a:fld>
            <a:endParaRPr lang="mn-M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D14A-BA2A-425E-BAA6-F604BAEE5130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175307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9379-6F45-48E2-A1D4-380C48E45FCB}" type="datetimeFigureOut">
              <a:rPr lang="mn-MN" smtClean="0"/>
              <a:t>2023.04.26</a:t>
            </a:fld>
            <a:endParaRPr lang="mn-M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D14A-BA2A-425E-BAA6-F604BAEE5130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1495802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88975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9379-6F45-48E2-A1D4-380C48E45FCB}" type="datetimeFigureOut">
              <a:rPr lang="mn-MN" smtClean="0"/>
              <a:t>2023.04.26</a:t>
            </a:fld>
            <a:endParaRPr lang="mn-M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D14A-BA2A-425E-BAA6-F604BAEE5130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736631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359379-6F45-48E2-A1D4-380C48E45FCB}" type="datetimeFigureOut">
              <a:rPr lang="mn-MN" smtClean="0"/>
              <a:t>2023.04.26</a:t>
            </a:fld>
            <a:endParaRPr lang="mn-M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A66D14A-BA2A-425E-BAA6-F604BAEE5130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2214328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9379-6F45-48E2-A1D4-380C48E45FCB}" type="datetimeFigureOut">
              <a:rPr lang="mn-MN" smtClean="0"/>
              <a:t>2023.04.26</a:t>
            </a:fld>
            <a:endParaRPr lang="mn-M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D14A-BA2A-425E-BAA6-F604BAEE5130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2991613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9379-6F45-48E2-A1D4-380C48E45FCB}" type="datetimeFigureOut">
              <a:rPr lang="mn-MN" smtClean="0"/>
              <a:t>2023.04.26</a:t>
            </a:fld>
            <a:endParaRPr lang="mn-M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D14A-BA2A-425E-BAA6-F604BAEE5130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3969741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59379-6F45-48E2-A1D4-380C48E45FCB}" type="datetimeFigureOut">
              <a:rPr lang="mn-MN" smtClean="0"/>
              <a:t>2023.04.26</a:t>
            </a:fld>
            <a:endParaRPr lang="mn-M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n-M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6D14A-BA2A-425E-BAA6-F604BAEE5130}" type="slidenum">
              <a:rPr lang="mn-MN" smtClean="0"/>
              <a:t>‹#›</a:t>
            </a:fld>
            <a:endParaRPr lang="mn-MN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7975600" y="113080"/>
            <a:ext cx="1079500" cy="1135563"/>
            <a:chOff x="271279" y="120836"/>
            <a:chExt cx="1460665" cy="1671410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753"/>
            <a:stretch/>
          </p:blipFill>
          <p:spPr bwMode="auto">
            <a:xfrm>
              <a:off x="298009" y="120836"/>
              <a:ext cx="1433935" cy="129988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9"/>
            <p:cNvSpPr txBox="1"/>
            <p:nvPr userDrawn="1"/>
          </p:nvSpPr>
          <p:spPr>
            <a:xfrm>
              <a:off x="271279" y="1314520"/>
              <a:ext cx="1460665" cy="47772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b="1" dirty="0">
                  <a:solidFill>
                    <a:srgbClr val="122974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EST 2021</a:t>
              </a:r>
              <a:endParaRPr lang="mn-MN" sz="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83184" y="319878"/>
            <a:ext cx="67748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71500"/>
            <a:r>
              <a:rPr lang="en-US" altLang="en-US" sz="1400" dirty="0">
                <a:solidFill>
                  <a:srgbClr val="000099"/>
                </a:solidFill>
                <a:latin typeface="Arial" charset="0"/>
                <a:cs typeface="Arial" charset="0"/>
              </a:rPr>
              <a:t>The 3</a:t>
            </a:r>
            <a:r>
              <a:rPr lang="en-US" altLang="en-US" sz="1400" baseline="30000" dirty="0">
                <a:solidFill>
                  <a:srgbClr val="000099"/>
                </a:solidFill>
                <a:latin typeface="Arial" charset="0"/>
                <a:cs typeface="Arial" charset="0"/>
              </a:rPr>
              <a:t>rd</a:t>
            </a:r>
            <a:r>
              <a:rPr lang="en-US" altLang="en-US" sz="1400" dirty="0">
                <a:solidFill>
                  <a:srgbClr val="000099"/>
                </a:solidFill>
                <a:latin typeface="Arial" charset="0"/>
                <a:cs typeface="Arial" charset="0"/>
              </a:rPr>
              <a:t> EST International Conference on Environmental Science and Technology </a:t>
            </a:r>
            <a:endParaRPr lang="en-GB" altLang="en-US" sz="1400" dirty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3324" y="621184"/>
            <a:ext cx="6447501" cy="0"/>
          </a:xfrm>
          <a:prstGeom prst="line">
            <a:avLst/>
          </a:prstGeom>
          <a:ln w="19050">
            <a:solidFill>
              <a:srgbClr val="0000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83184" y="615927"/>
            <a:ext cx="55253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71500"/>
            <a:r>
              <a:rPr lang="en-US" altLang="en-US" sz="1400" dirty="0">
                <a:solidFill>
                  <a:srgbClr val="000099"/>
                </a:solidFill>
                <a:latin typeface="Arial" charset="0"/>
                <a:cs typeface="Arial" charset="0"/>
              </a:rPr>
              <a:t>23-24 September 2021 Ulaanbaatar, Mongolia</a:t>
            </a:r>
            <a:endParaRPr lang="en-GB" altLang="en-US" sz="1400" dirty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7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DD4F98-CA7A-4FA3-8FF6-A0B59A289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096"/>
            <a:ext cx="9144000" cy="5450317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027FE4F7-C2A8-49C1-A252-B8AAA2CFDA96}"/>
              </a:ext>
            </a:extLst>
          </p:cNvPr>
          <p:cNvSpPr txBox="1">
            <a:spLocks/>
          </p:cNvSpPr>
          <p:nvPr/>
        </p:nvSpPr>
        <p:spPr>
          <a:xfrm>
            <a:off x="0" y="2112373"/>
            <a:ext cx="6587999" cy="150741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0163CDE1-9B8D-45A0-A0BF-679D8CC4F303}"/>
              </a:ext>
            </a:extLst>
          </p:cNvPr>
          <p:cNvSpPr txBox="1">
            <a:spLocks/>
          </p:cNvSpPr>
          <p:nvPr/>
        </p:nvSpPr>
        <p:spPr>
          <a:xfrm>
            <a:off x="-1" y="3736108"/>
            <a:ext cx="6587999" cy="54259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</a:t>
            </a:r>
          </a:p>
        </p:txBody>
      </p:sp>
    </p:spTree>
    <p:extLst>
      <p:ext uri="{BB962C8B-B14F-4D97-AF65-F5344CB8AC3E}">
        <p14:creationId xmlns:p14="http://schemas.microsoft.com/office/powerpoint/2010/main" val="1117506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8195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281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66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3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RePack by Diakov</dc:creator>
  <cp:lastModifiedBy>Баасанцог Мөнхчулуун</cp:lastModifiedBy>
  <cp:revision>12</cp:revision>
  <dcterms:created xsi:type="dcterms:W3CDTF">2019-04-02T08:02:39Z</dcterms:created>
  <dcterms:modified xsi:type="dcterms:W3CDTF">2023-04-26T06:41:27Z</dcterms:modified>
</cp:coreProperties>
</file>