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75213" cy="42803763"/>
  <p:notesSz cx="6797675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8455" algn="l" rtl="0" eaLnBrk="0" fontAlgn="base" hangingPunct="0">
      <a:spcBef>
        <a:spcPct val="0"/>
      </a:spcBef>
      <a:spcAft>
        <a:spcPct val="0"/>
      </a:spcAft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76910" algn="l" rtl="0" eaLnBrk="0" fontAlgn="base" hangingPunct="0">
      <a:spcBef>
        <a:spcPct val="0"/>
      </a:spcBef>
      <a:spcAft>
        <a:spcPct val="0"/>
      </a:spcAft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15364" algn="l" rtl="0" eaLnBrk="0" fontAlgn="base" hangingPunct="0">
      <a:spcBef>
        <a:spcPct val="0"/>
      </a:spcBef>
      <a:spcAft>
        <a:spcPct val="0"/>
      </a:spcAft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53819" algn="l" rtl="0" eaLnBrk="0" fontAlgn="base" hangingPunct="0">
      <a:spcBef>
        <a:spcPct val="0"/>
      </a:spcBef>
      <a:spcAft>
        <a:spcPct val="0"/>
      </a:spcAft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92274" algn="l" defTabSz="876910" rtl="0" eaLnBrk="1" latinLnBrk="0" hangingPunct="1"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630729" algn="l" defTabSz="876910" rtl="0" eaLnBrk="1" latinLnBrk="0" hangingPunct="1"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69184" algn="l" defTabSz="876910" rtl="0" eaLnBrk="1" latinLnBrk="0" hangingPunct="1"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507638" algn="l" defTabSz="876910" rtl="0" eaLnBrk="1" latinLnBrk="0" hangingPunct="1">
      <a:defRPr sz="2302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30" userDrawn="1">
          <p15:clr>
            <a:srgbClr val="A4A3A4"/>
          </p15:clr>
        </p15:guide>
        <p15:guide id="2" pos="102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925">
          <p15:clr>
            <a:srgbClr val="A4A3A4"/>
          </p15:clr>
        </p15:guide>
        <p15:guide id="2" pos="76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EEF"/>
    <a:srgbClr val="414646"/>
    <a:srgbClr val="008000"/>
    <a:srgbClr val="FFFF00"/>
    <a:srgbClr val="0066FF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488" autoAdjust="0"/>
    <p:restoredTop sz="90798" autoAdjust="0"/>
  </p:normalViewPr>
  <p:slideViewPr>
    <p:cSldViewPr>
      <p:cViewPr>
        <p:scale>
          <a:sx n="100" d="100"/>
          <a:sy n="100" d="100"/>
        </p:scale>
        <p:origin x="-8508" y="72"/>
      </p:cViewPr>
      <p:guideLst>
        <p:guide orient="horz" pos="10830"/>
        <p:guide pos="102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275" y="-92"/>
      </p:cViewPr>
      <p:guideLst>
        <p:guide orient="horz" pos="10925"/>
        <p:guide pos="76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23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0163" y="9525"/>
            <a:ext cx="2962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40" tIns="0" rIns="19240" bIns="0" numCol="1" anchor="t" anchorCtr="0" compatLnSpc="1">
            <a:prstTxWarp prst="textNoShape">
              <a:avLst/>
            </a:prstTxWarp>
          </a:bodyPr>
          <a:lstStyle>
            <a:lvl1pPr defTabSz="768350">
              <a:defRPr sz="1000" i="1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563" y="9525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40" tIns="0" rIns="19240" bIns="0" numCol="1" anchor="t" anchorCtr="0" compatLnSpc="1">
            <a:prstTxWarp prst="textNoShape">
              <a:avLst/>
            </a:prstTxWarp>
          </a:bodyPr>
          <a:lstStyle>
            <a:lvl1pPr algn="r" defTabSz="768350">
              <a:defRPr sz="1000" i="1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79463"/>
            <a:ext cx="2576513" cy="3643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35513"/>
            <a:ext cx="49815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0" tIns="46496" rIns="92990" bIns="46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0163" y="9461500"/>
            <a:ext cx="2962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40" tIns="0" rIns="19240" bIns="0" numCol="1" anchor="b" anchorCtr="0" compatLnSpc="1">
            <a:prstTxWarp prst="textNoShape">
              <a:avLst/>
            </a:prstTxWarp>
          </a:bodyPr>
          <a:lstStyle>
            <a:lvl1pPr defTabSz="768350">
              <a:defRPr sz="1000" i="1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563" y="9461500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40" tIns="0" rIns="19240" bIns="0" numCol="1" anchor="b" anchorCtr="0" compatLnSpc="1">
            <a:prstTxWarp prst="textNoShape">
              <a:avLst/>
            </a:prstTxWarp>
          </a:bodyPr>
          <a:lstStyle>
            <a:lvl1pPr algn="r" defTabSz="768350">
              <a:defRPr sz="1000" i="1"/>
            </a:lvl1pPr>
          </a:lstStyle>
          <a:p>
            <a:fld id="{E981BC9F-0E85-435B-8F70-FBF90BC7A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164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30758" rtl="0" eaLnBrk="0" fontAlgn="base" hangingPunct="0">
      <a:spcBef>
        <a:spcPct val="30000"/>
      </a:spcBef>
      <a:spcAft>
        <a:spcPct val="0"/>
      </a:spcAft>
      <a:defRPr sz="115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8455" algn="l" defTabSz="730758" rtl="0" eaLnBrk="0" fontAlgn="base" hangingPunct="0">
      <a:spcBef>
        <a:spcPct val="30000"/>
      </a:spcBef>
      <a:spcAft>
        <a:spcPct val="0"/>
      </a:spcAft>
      <a:defRPr sz="115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76910" algn="l" defTabSz="730758" rtl="0" eaLnBrk="0" fontAlgn="base" hangingPunct="0">
      <a:spcBef>
        <a:spcPct val="30000"/>
      </a:spcBef>
      <a:spcAft>
        <a:spcPct val="0"/>
      </a:spcAft>
      <a:defRPr sz="115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15364" algn="l" defTabSz="730758" rtl="0" eaLnBrk="0" fontAlgn="base" hangingPunct="0">
      <a:spcBef>
        <a:spcPct val="30000"/>
      </a:spcBef>
      <a:spcAft>
        <a:spcPct val="0"/>
      </a:spcAft>
      <a:defRPr sz="115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53819" algn="l" defTabSz="730758" rtl="0" eaLnBrk="0" fontAlgn="base" hangingPunct="0">
      <a:spcBef>
        <a:spcPct val="30000"/>
      </a:spcBef>
      <a:spcAft>
        <a:spcPct val="0"/>
      </a:spcAft>
      <a:defRPr sz="115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92274" algn="l" defTabSz="876910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6pPr>
    <a:lvl7pPr marL="2630729" algn="l" defTabSz="876910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7pPr>
    <a:lvl8pPr marL="3069184" algn="l" defTabSz="876910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8pPr>
    <a:lvl9pPr marL="3507638" algn="l" defTabSz="876910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F2091D-7211-42D0-8DE2-B8DDCE4A874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79463"/>
            <a:ext cx="2576513" cy="3643312"/>
          </a:xfrm>
          <a:ln cap="flat"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60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6865376"/>
            <a:ext cx="25733931" cy="560659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/>
            </a:lvl1pPr>
            <a:lvl2pPr marL="428031" indent="0" algn="ctr">
              <a:buNone/>
              <a:defRPr/>
            </a:lvl2pPr>
            <a:lvl3pPr marL="856061" indent="0" algn="ctr">
              <a:buNone/>
              <a:defRPr/>
            </a:lvl3pPr>
            <a:lvl4pPr marL="1284092" indent="0" algn="ctr">
              <a:buNone/>
              <a:defRPr/>
            </a:lvl4pPr>
            <a:lvl5pPr marL="1712123" indent="0" algn="ctr">
              <a:buNone/>
              <a:defRPr/>
            </a:lvl5pPr>
            <a:lvl6pPr marL="2140153" indent="0" algn="ctr">
              <a:buNone/>
              <a:defRPr/>
            </a:lvl6pPr>
            <a:lvl7pPr marL="2568184" indent="0" algn="ctr">
              <a:buNone/>
              <a:defRPr/>
            </a:lvl7pPr>
            <a:lvl8pPr marL="2996214" indent="0" algn="ctr">
              <a:buNone/>
              <a:defRPr/>
            </a:lvl8pPr>
            <a:lvl9pPr marL="342424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477C1-1821-4869-9245-34584B6E06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627" y="29962634"/>
            <a:ext cx="18165128" cy="3537255"/>
          </a:xfrm>
        </p:spPr>
        <p:txBody>
          <a:bodyPr anchor="b"/>
          <a:lstStyle>
            <a:lvl1pPr algn="l">
              <a:defRPr sz="1872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627" y="3824100"/>
            <a:ext cx="18165128" cy="25682258"/>
          </a:xfrm>
        </p:spPr>
        <p:txBody>
          <a:bodyPr/>
          <a:lstStyle>
            <a:lvl1pPr marL="0" indent="0">
              <a:buNone/>
              <a:defRPr sz="2996"/>
            </a:lvl1pPr>
            <a:lvl2pPr marL="428031" indent="0">
              <a:buNone/>
              <a:defRPr sz="2621"/>
            </a:lvl2pPr>
            <a:lvl3pPr marL="856061" indent="0">
              <a:buNone/>
              <a:defRPr sz="2247"/>
            </a:lvl3pPr>
            <a:lvl4pPr marL="1284092" indent="0">
              <a:buNone/>
              <a:defRPr sz="1872"/>
            </a:lvl4pPr>
            <a:lvl5pPr marL="1712123" indent="0">
              <a:buNone/>
              <a:defRPr sz="1872"/>
            </a:lvl5pPr>
            <a:lvl6pPr marL="2140153" indent="0">
              <a:buNone/>
              <a:defRPr sz="1872"/>
            </a:lvl6pPr>
            <a:lvl7pPr marL="2568184" indent="0">
              <a:buNone/>
              <a:defRPr sz="1872"/>
            </a:lvl7pPr>
            <a:lvl8pPr marL="2996214" indent="0">
              <a:buNone/>
              <a:defRPr sz="1872"/>
            </a:lvl8pPr>
            <a:lvl9pPr marL="3424245" indent="0">
              <a:buNone/>
              <a:defRPr sz="1872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627" y="33499890"/>
            <a:ext cx="18165128" cy="5023497"/>
          </a:xfrm>
        </p:spPr>
        <p:txBody>
          <a:bodyPr/>
          <a:lstStyle>
            <a:lvl1pPr marL="0" indent="0">
              <a:buNone/>
              <a:defRPr sz="1311"/>
            </a:lvl1pPr>
            <a:lvl2pPr marL="428031" indent="0">
              <a:buNone/>
              <a:defRPr sz="1123"/>
            </a:lvl2pPr>
            <a:lvl3pPr marL="856061" indent="0">
              <a:buNone/>
              <a:defRPr sz="936"/>
            </a:lvl3pPr>
            <a:lvl4pPr marL="1284092" indent="0">
              <a:buNone/>
              <a:defRPr sz="843"/>
            </a:lvl4pPr>
            <a:lvl5pPr marL="1712123" indent="0">
              <a:buNone/>
              <a:defRPr sz="843"/>
            </a:lvl5pPr>
            <a:lvl6pPr marL="2140153" indent="0">
              <a:buNone/>
              <a:defRPr sz="843"/>
            </a:lvl6pPr>
            <a:lvl7pPr marL="2568184" indent="0">
              <a:buNone/>
              <a:defRPr sz="843"/>
            </a:lvl7pPr>
            <a:lvl8pPr marL="2996214" indent="0">
              <a:buNone/>
              <a:defRPr sz="843"/>
            </a:lvl8pPr>
            <a:lvl9pPr marL="3424245" indent="0">
              <a:buNone/>
              <a:defRPr sz="8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7AE14-1B05-44D5-8154-B78B34D52E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9EBC5-9004-4FF0-A4B4-AF8508E22E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1089" y="3804779"/>
            <a:ext cx="6433483" cy="342430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641" y="3804779"/>
            <a:ext cx="19149072" cy="342430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69E8E-FFC1-4764-9586-B697B986B8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06013" cy="14901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600" y="22482175"/>
            <a:ext cx="22706013" cy="10334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n-M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286603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4814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338" y="10671175"/>
            <a:ext cx="26112787" cy="17805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338" y="28644850"/>
            <a:ext cx="26112787" cy="9363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65402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213" y="11395075"/>
            <a:ext cx="12979400" cy="27157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11395075"/>
            <a:ext cx="12980987" cy="27157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2070319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2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7950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975" y="15635288"/>
            <a:ext cx="12807950" cy="2299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7313" y="10493375"/>
            <a:ext cx="12869862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7313" y="15635288"/>
            <a:ext cx="12869862" cy="2299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058563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103344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59910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6865376"/>
            <a:ext cx="25733931" cy="560659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/>
            </a:lvl1pPr>
            <a:lvl2pPr marL="428031" indent="0" algn="ctr">
              <a:buNone/>
              <a:defRPr/>
            </a:lvl2pPr>
            <a:lvl3pPr marL="856061" indent="0" algn="ctr">
              <a:buNone/>
              <a:defRPr/>
            </a:lvl3pPr>
            <a:lvl4pPr marL="1284092" indent="0" algn="ctr">
              <a:buNone/>
              <a:defRPr/>
            </a:lvl4pPr>
            <a:lvl5pPr marL="1712123" indent="0" algn="ctr">
              <a:buNone/>
              <a:defRPr/>
            </a:lvl5pPr>
            <a:lvl6pPr marL="2140153" indent="0" algn="ctr">
              <a:buNone/>
              <a:defRPr/>
            </a:lvl6pPr>
            <a:lvl7pPr marL="2568184" indent="0" algn="ctr">
              <a:buNone/>
              <a:defRPr/>
            </a:lvl7pPr>
            <a:lvl8pPr marL="2996214" indent="0" algn="ctr">
              <a:buNone/>
              <a:defRPr/>
            </a:lvl8pPr>
            <a:lvl9pPr marL="342424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477C1-1821-4869-9245-34584B6E06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8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2104138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n-M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528519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3333791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6200" y="2279650"/>
            <a:ext cx="6527800" cy="36272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213" y="2279650"/>
            <a:ext cx="19432587" cy="36272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16777219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79095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84656-C54A-46D2-821C-38B956BCDBE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058" y="27505877"/>
            <a:ext cx="25733931" cy="8501303"/>
          </a:xfrm>
        </p:spPr>
        <p:txBody>
          <a:bodyPr anchor="t"/>
          <a:lstStyle>
            <a:lvl1pPr algn="l">
              <a:defRPr sz="3745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058" y="18142554"/>
            <a:ext cx="25733931" cy="9363323"/>
          </a:xfrm>
        </p:spPr>
        <p:txBody>
          <a:bodyPr anchor="b"/>
          <a:lstStyle>
            <a:lvl1pPr marL="0" indent="0">
              <a:buNone/>
              <a:defRPr sz="1872"/>
            </a:lvl1pPr>
            <a:lvl2pPr marL="428031" indent="0">
              <a:buNone/>
              <a:defRPr sz="1685"/>
            </a:lvl2pPr>
            <a:lvl3pPr marL="856061" indent="0">
              <a:buNone/>
              <a:defRPr sz="1498"/>
            </a:lvl3pPr>
            <a:lvl4pPr marL="1284092" indent="0">
              <a:buNone/>
              <a:defRPr sz="1311"/>
            </a:lvl4pPr>
            <a:lvl5pPr marL="1712123" indent="0">
              <a:buNone/>
              <a:defRPr sz="1311"/>
            </a:lvl5pPr>
            <a:lvl6pPr marL="2140153" indent="0">
              <a:buNone/>
              <a:defRPr sz="1311"/>
            </a:lvl6pPr>
            <a:lvl7pPr marL="2568184" indent="0">
              <a:buNone/>
              <a:defRPr sz="1311"/>
            </a:lvl7pPr>
            <a:lvl8pPr marL="2996214" indent="0">
              <a:buNone/>
              <a:defRPr sz="1311"/>
            </a:lvl8pPr>
            <a:lvl9pPr marL="3424245" indent="0">
              <a:buNone/>
              <a:defRPr sz="1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8F0-8966-4CC5-887D-1176FEC259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641" y="12365531"/>
            <a:ext cx="12791277" cy="25682258"/>
          </a:xfrm>
        </p:spPr>
        <p:txBody>
          <a:bodyPr/>
          <a:lstStyle>
            <a:lvl1pPr>
              <a:defRPr sz="2621"/>
            </a:lvl1pPr>
            <a:lvl2pPr>
              <a:defRPr sz="2247"/>
            </a:lvl2pPr>
            <a:lvl3pPr>
              <a:defRPr sz="1872"/>
            </a:lvl3pPr>
            <a:lvl4pPr>
              <a:defRPr sz="1685"/>
            </a:lvl4pPr>
            <a:lvl5pPr>
              <a:defRPr sz="1685"/>
            </a:lvl5pPr>
            <a:lvl6pPr>
              <a:defRPr sz="1685"/>
            </a:lvl6pPr>
            <a:lvl7pPr>
              <a:defRPr sz="1685"/>
            </a:lvl7pPr>
            <a:lvl8pPr>
              <a:defRPr sz="1685"/>
            </a:lvl8pPr>
            <a:lvl9pPr>
              <a:defRPr sz="16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295" y="12365531"/>
            <a:ext cx="12791277" cy="25682258"/>
          </a:xfrm>
        </p:spPr>
        <p:txBody>
          <a:bodyPr/>
          <a:lstStyle>
            <a:lvl1pPr>
              <a:defRPr sz="2621"/>
            </a:lvl1pPr>
            <a:lvl2pPr>
              <a:defRPr sz="2247"/>
            </a:lvl2pPr>
            <a:lvl3pPr>
              <a:defRPr sz="1872"/>
            </a:lvl3pPr>
            <a:lvl4pPr>
              <a:defRPr sz="1685"/>
            </a:lvl4pPr>
            <a:lvl5pPr>
              <a:defRPr sz="1685"/>
            </a:lvl5pPr>
            <a:lvl6pPr>
              <a:defRPr sz="1685"/>
            </a:lvl6pPr>
            <a:lvl7pPr>
              <a:defRPr sz="1685"/>
            </a:lvl7pPr>
            <a:lvl8pPr>
              <a:defRPr sz="1685"/>
            </a:lvl8pPr>
            <a:lvl9pPr>
              <a:defRPr sz="16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302CB-920A-4C5A-843A-A725BE00C4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3637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1802"/>
            <a:ext cx="13376283" cy="3992045"/>
          </a:xfrm>
        </p:spPr>
        <p:txBody>
          <a:bodyPr anchor="b"/>
          <a:lstStyle>
            <a:lvl1pPr marL="0" indent="0">
              <a:buNone/>
              <a:defRPr sz="2247" b="1"/>
            </a:lvl1pPr>
            <a:lvl2pPr marL="428031" indent="0">
              <a:buNone/>
              <a:defRPr sz="1872" b="1"/>
            </a:lvl2pPr>
            <a:lvl3pPr marL="856061" indent="0">
              <a:buNone/>
              <a:defRPr sz="1685" b="1"/>
            </a:lvl3pPr>
            <a:lvl4pPr marL="1284092" indent="0">
              <a:buNone/>
              <a:defRPr sz="1498" b="1"/>
            </a:lvl4pPr>
            <a:lvl5pPr marL="1712123" indent="0">
              <a:buNone/>
              <a:defRPr sz="1498" b="1"/>
            </a:lvl5pPr>
            <a:lvl6pPr marL="2140153" indent="0">
              <a:buNone/>
              <a:defRPr sz="1498" b="1"/>
            </a:lvl6pPr>
            <a:lvl7pPr marL="2568184" indent="0">
              <a:buNone/>
              <a:defRPr sz="1498" b="1"/>
            </a:lvl7pPr>
            <a:lvl8pPr marL="2996214" indent="0">
              <a:buNone/>
              <a:defRPr sz="1498" b="1"/>
            </a:lvl8pPr>
            <a:lvl9pPr marL="3424245" indent="0">
              <a:buNone/>
              <a:defRPr sz="1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3847"/>
            <a:ext cx="13376283" cy="24662696"/>
          </a:xfrm>
        </p:spPr>
        <p:txBody>
          <a:bodyPr/>
          <a:lstStyle>
            <a:lvl1pPr>
              <a:defRPr sz="2247"/>
            </a:lvl1pPr>
            <a:lvl2pPr>
              <a:defRPr sz="1872"/>
            </a:lvl2pPr>
            <a:lvl3pPr>
              <a:defRPr sz="1685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862" y="9581802"/>
            <a:ext cx="13382590" cy="3992045"/>
          </a:xfrm>
        </p:spPr>
        <p:txBody>
          <a:bodyPr anchor="b"/>
          <a:lstStyle>
            <a:lvl1pPr marL="0" indent="0">
              <a:buNone/>
              <a:defRPr sz="2247" b="1"/>
            </a:lvl1pPr>
            <a:lvl2pPr marL="428031" indent="0">
              <a:buNone/>
              <a:defRPr sz="1872" b="1"/>
            </a:lvl2pPr>
            <a:lvl3pPr marL="856061" indent="0">
              <a:buNone/>
              <a:defRPr sz="1685" b="1"/>
            </a:lvl3pPr>
            <a:lvl4pPr marL="1284092" indent="0">
              <a:buNone/>
              <a:defRPr sz="1498" b="1"/>
            </a:lvl4pPr>
            <a:lvl5pPr marL="1712123" indent="0">
              <a:buNone/>
              <a:defRPr sz="1498" b="1"/>
            </a:lvl5pPr>
            <a:lvl6pPr marL="2140153" indent="0">
              <a:buNone/>
              <a:defRPr sz="1498" b="1"/>
            </a:lvl6pPr>
            <a:lvl7pPr marL="2568184" indent="0">
              <a:buNone/>
              <a:defRPr sz="1498" b="1"/>
            </a:lvl7pPr>
            <a:lvl8pPr marL="2996214" indent="0">
              <a:buNone/>
              <a:defRPr sz="1498" b="1"/>
            </a:lvl8pPr>
            <a:lvl9pPr marL="3424245" indent="0">
              <a:buNone/>
              <a:defRPr sz="1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862" y="13573847"/>
            <a:ext cx="13382590" cy="24662696"/>
          </a:xfrm>
        </p:spPr>
        <p:txBody>
          <a:bodyPr/>
          <a:lstStyle>
            <a:lvl1pPr>
              <a:defRPr sz="2247"/>
            </a:lvl1pPr>
            <a:lvl2pPr>
              <a:defRPr sz="1872"/>
            </a:lvl2pPr>
            <a:lvl3pPr>
              <a:defRPr sz="1685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143A6-9996-42CE-AB99-20C9B3C175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BB2A-BC94-41B4-95B1-4523182BD51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04720"/>
            <a:ext cx="9960861" cy="7252860"/>
          </a:xfrm>
        </p:spPr>
        <p:txBody>
          <a:bodyPr anchor="b"/>
          <a:lstStyle>
            <a:lvl1pPr algn="l">
              <a:defRPr sz="1872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294" y="1704720"/>
            <a:ext cx="16924159" cy="36531823"/>
          </a:xfrm>
        </p:spPr>
        <p:txBody>
          <a:bodyPr/>
          <a:lstStyle>
            <a:lvl1pPr>
              <a:defRPr sz="2996"/>
            </a:lvl1pPr>
            <a:lvl2pPr>
              <a:defRPr sz="2621"/>
            </a:lvl2pPr>
            <a:lvl3pPr>
              <a:defRPr sz="2247"/>
            </a:lvl3pPr>
            <a:lvl4pPr>
              <a:defRPr sz="1872"/>
            </a:lvl4pPr>
            <a:lvl5pPr>
              <a:defRPr sz="1872"/>
            </a:lvl5pPr>
            <a:lvl6pPr>
              <a:defRPr sz="1872"/>
            </a:lvl6pPr>
            <a:lvl7pPr>
              <a:defRPr sz="1872"/>
            </a:lvl7pPr>
            <a:lvl8pPr>
              <a:defRPr sz="1872"/>
            </a:lvl8pPr>
            <a:lvl9pPr>
              <a:defRPr sz="18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1" y="8957580"/>
            <a:ext cx="9960861" cy="29278963"/>
          </a:xfrm>
        </p:spPr>
        <p:txBody>
          <a:bodyPr/>
          <a:lstStyle>
            <a:lvl1pPr marL="0" indent="0">
              <a:buNone/>
              <a:defRPr sz="1311"/>
            </a:lvl1pPr>
            <a:lvl2pPr marL="428031" indent="0">
              <a:buNone/>
              <a:defRPr sz="1123"/>
            </a:lvl2pPr>
            <a:lvl3pPr marL="856061" indent="0">
              <a:buNone/>
              <a:defRPr sz="936"/>
            </a:lvl3pPr>
            <a:lvl4pPr marL="1284092" indent="0">
              <a:buNone/>
              <a:defRPr sz="843"/>
            </a:lvl4pPr>
            <a:lvl5pPr marL="1712123" indent="0">
              <a:buNone/>
              <a:defRPr sz="843"/>
            </a:lvl5pPr>
            <a:lvl6pPr marL="2140153" indent="0">
              <a:buNone/>
              <a:defRPr sz="843"/>
            </a:lvl6pPr>
            <a:lvl7pPr marL="2568184" indent="0">
              <a:buNone/>
              <a:defRPr sz="843"/>
            </a:lvl7pPr>
            <a:lvl8pPr marL="2996214" indent="0">
              <a:buNone/>
              <a:defRPr sz="843"/>
            </a:lvl8pPr>
            <a:lvl9pPr marL="3424245" indent="0">
              <a:buNone/>
              <a:defRPr sz="8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70324-99E5-47BB-ABB8-C3101B77FB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E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641" y="6932898"/>
            <a:ext cx="25733931" cy="400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262" tIns="160338" rIns="322262" bIns="1603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641" y="12365531"/>
            <a:ext cx="25733931" cy="2568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262" tIns="160338" rIns="322262" bIns="160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641" y="38998984"/>
            <a:ext cx="6307336" cy="285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2262" tIns="160338" rIns="322262" bIns="160338" numCol="1" anchor="ctr" anchorCtr="0" compatLnSpc="1">
            <a:prstTxWarp prst="textNoShape">
              <a:avLst/>
            </a:prstTxWarp>
          </a:bodyPr>
          <a:lstStyle>
            <a:lvl1pPr defTabSz="8738959">
              <a:defRPr sz="4587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031" y="38998984"/>
            <a:ext cx="9587151" cy="285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2262" tIns="160338" rIns="322262" bIns="160338" numCol="1" anchor="ctr" anchorCtr="0" compatLnSpc="1">
            <a:prstTxWarp prst="textNoShape">
              <a:avLst/>
            </a:prstTxWarp>
          </a:bodyPr>
          <a:lstStyle>
            <a:lvl1pPr algn="ctr" defTabSz="8738959">
              <a:defRPr sz="4587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236" y="38998984"/>
            <a:ext cx="6307336" cy="285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2262" tIns="160338" rIns="322262" bIns="160338" numCol="1" anchor="ctr" anchorCtr="0" compatLnSpc="1">
            <a:prstTxWarp prst="textNoShape">
              <a:avLst/>
            </a:prstTxWarp>
          </a:bodyPr>
          <a:lstStyle>
            <a:lvl1pPr algn="r" defTabSz="8738959">
              <a:defRPr sz="4587"/>
            </a:lvl1pPr>
          </a:lstStyle>
          <a:p>
            <a:fld id="{2C54388B-38D8-4B8D-81B6-FAD699847D2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2pPr>
      <a:lvl3pPr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3pPr>
      <a:lvl4pPr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4pPr>
      <a:lvl5pPr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5pPr>
      <a:lvl6pPr marL="428031"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6pPr>
      <a:lvl7pPr marL="856061"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7pPr>
      <a:lvl8pPr marL="1284092"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8pPr>
      <a:lvl9pPr marL="1712123" algn="ctr" defTabSz="8738959" rtl="0" eaLnBrk="0" fontAlgn="base" hangingPunct="0">
        <a:spcBef>
          <a:spcPct val="0"/>
        </a:spcBef>
        <a:spcAft>
          <a:spcPct val="0"/>
        </a:spcAft>
        <a:defRPr sz="14511">
          <a:solidFill>
            <a:schemeClr val="tx2"/>
          </a:solidFill>
          <a:latin typeface="Times New Roman" pitchFamily="18" charset="0"/>
        </a:defRPr>
      </a:lvl9pPr>
    </p:titleStyle>
    <p:bodyStyle>
      <a:lvl1pPr marL="1123580" indent="-1123580" algn="l" defTabSz="8738959" rtl="0" eaLnBrk="0" fontAlgn="base" hangingPunct="0">
        <a:spcBef>
          <a:spcPct val="20000"/>
        </a:spcBef>
        <a:spcAft>
          <a:spcPct val="0"/>
        </a:spcAft>
        <a:buChar char="•"/>
        <a:defRPr sz="10579">
          <a:solidFill>
            <a:schemeClr val="tx1"/>
          </a:solidFill>
          <a:latin typeface="+mn-lt"/>
          <a:ea typeface="+mn-ea"/>
          <a:cs typeface="+mn-cs"/>
        </a:defRPr>
      </a:lvl1pPr>
      <a:lvl2pPr marL="2434424" indent="-936317" algn="l" defTabSz="8738959" rtl="0" eaLnBrk="0" fontAlgn="base" hangingPunct="0">
        <a:spcBef>
          <a:spcPct val="20000"/>
        </a:spcBef>
        <a:spcAft>
          <a:spcPct val="0"/>
        </a:spcAft>
        <a:buChar char="–"/>
        <a:defRPr sz="9268">
          <a:solidFill>
            <a:schemeClr val="tx1"/>
          </a:solidFill>
          <a:latin typeface="+mn-lt"/>
        </a:defRPr>
      </a:lvl2pPr>
      <a:lvl3pPr marL="3745268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7864">
          <a:solidFill>
            <a:schemeClr val="tx1"/>
          </a:solidFill>
          <a:latin typeface="+mn-lt"/>
        </a:defRPr>
      </a:lvl3pPr>
      <a:lvl4pPr marL="5243375" indent="-749054" algn="l" defTabSz="8738959" rtl="0" eaLnBrk="0" fontAlgn="base" hangingPunct="0">
        <a:spcBef>
          <a:spcPct val="20000"/>
        </a:spcBef>
        <a:spcAft>
          <a:spcPct val="0"/>
        </a:spcAft>
        <a:buChar char="–"/>
        <a:defRPr sz="6647">
          <a:solidFill>
            <a:schemeClr val="tx1"/>
          </a:solidFill>
          <a:latin typeface="+mn-lt"/>
        </a:defRPr>
      </a:lvl4pPr>
      <a:lvl5pPr marL="6741483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6647">
          <a:solidFill>
            <a:schemeClr val="tx1"/>
          </a:solidFill>
          <a:latin typeface="+mn-lt"/>
        </a:defRPr>
      </a:lvl5pPr>
      <a:lvl6pPr marL="7169513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6647">
          <a:solidFill>
            <a:schemeClr val="tx1"/>
          </a:solidFill>
          <a:latin typeface="+mn-lt"/>
        </a:defRPr>
      </a:lvl6pPr>
      <a:lvl7pPr marL="7597544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6647">
          <a:solidFill>
            <a:schemeClr val="tx1"/>
          </a:solidFill>
          <a:latin typeface="+mn-lt"/>
        </a:defRPr>
      </a:lvl7pPr>
      <a:lvl8pPr marL="8025575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6647">
          <a:solidFill>
            <a:schemeClr val="tx1"/>
          </a:solidFill>
          <a:latin typeface="+mn-lt"/>
        </a:defRPr>
      </a:lvl8pPr>
      <a:lvl9pPr marL="8453605" indent="-749054" algn="l" defTabSz="8738959" rtl="0" eaLnBrk="0" fontAlgn="base" hangingPunct="0">
        <a:spcBef>
          <a:spcPct val="20000"/>
        </a:spcBef>
        <a:spcAft>
          <a:spcPct val="0"/>
        </a:spcAft>
        <a:buChar char="•"/>
        <a:defRPr sz="6647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1pPr>
      <a:lvl2pPr marL="428031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2pPr>
      <a:lvl3pPr marL="856061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3pPr>
      <a:lvl4pPr marL="1284092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4pPr>
      <a:lvl5pPr marL="1712123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5pPr>
      <a:lvl6pPr marL="2140153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6pPr>
      <a:lvl7pPr marL="2568184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7pPr>
      <a:lvl8pPr marL="2996214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8pPr>
      <a:lvl9pPr marL="3424245" algn="l" defTabSz="856061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n-M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n-M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31C4-BC7C-4CC9-B78C-EAEAB1159703}" type="datetimeFigureOut">
              <a:rPr lang="mn-MN" smtClean="0"/>
              <a:t>2023.04.26</a:t>
            </a:fld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EDDBF-A103-47EF-8EA2-E0A25EA4FFFD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424530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n-M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159942" y="159521"/>
            <a:ext cx="29955329" cy="42509882"/>
          </a:xfrm>
          <a:prstGeom prst="rect">
            <a:avLst/>
          </a:prstGeom>
          <a:noFill/>
          <a:ln w="50800" algn="ctr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 sz="2155">
              <a:solidFill>
                <a:srgbClr val="000099"/>
              </a:solidFill>
            </a:endParaRPr>
          </a:p>
        </p:txBody>
      </p:sp>
      <p:sp>
        <p:nvSpPr>
          <p:cNvPr id="2051" name="Rectangle 30"/>
          <p:cNvSpPr>
            <a:spLocks noChangeArrowheads="1"/>
          </p:cNvSpPr>
          <p:nvPr/>
        </p:nvSpPr>
        <p:spPr bwMode="auto">
          <a:xfrm>
            <a:off x="159942" y="41189153"/>
            <a:ext cx="29955328" cy="1480250"/>
          </a:xfrm>
          <a:prstGeom prst="rect">
            <a:avLst/>
          </a:prstGeom>
          <a:solidFill>
            <a:srgbClr val="000099"/>
          </a:solidFill>
          <a:ln w="12700" algn="ctr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l-NL" altLang="nl-NL" sz="2155"/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625534" y="5167429"/>
            <a:ext cx="28973902" cy="6346438"/>
            <a:chOff x="1104964" y="7313268"/>
            <a:chExt cx="12262828" cy="12306372"/>
          </a:xfrm>
        </p:grpSpPr>
        <p:sp>
          <p:nvSpPr>
            <p:cNvPr id="2131" name="Rectangle 2"/>
            <p:cNvSpPr>
              <a:spLocks noChangeArrowheads="1"/>
            </p:cNvSpPr>
            <p:nvPr/>
          </p:nvSpPr>
          <p:spPr bwMode="auto">
            <a:xfrm>
              <a:off x="1104964" y="7313268"/>
              <a:ext cx="12262828" cy="12306372"/>
            </a:xfrm>
            <a:prstGeom prst="rect">
              <a:avLst/>
            </a:prstGeom>
            <a:solidFill>
              <a:schemeClr val="bg1"/>
            </a:solidFill>
            <a:ln w="508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 altLang="nl-NL" sz="2155"/>
            </a:p>
          </p:txBody>
        </p:sp>
        <p:sp>
          <p:nvSpPr>
            <p:cNvPr id="2132" name="Rectangle 31"/>
            <p:cNvSpPr>
              <a:spLocks noChangeArrowheads="1"/>
            </p:cNvSpPr>
            <p:nvPr/>
          </p:nvSpPr>
          <p:spPr bwMode="auto">
            <a:xfrm>
              <a:off x="1104964" y="7313268"/>
              <a:ext cx="12262828" cy="2494008"/>
            </a:xfrm>
            <a:prstGeom prst="rect">
              <a:avLst/>
            </a:prstGeom>
            <a:noFill/>
            <a:ln w="381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altLang="nl-NL" sz="5055" b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INTRODUCTION</a:t>
              </a:r>
              <a:endParaRPr lang="en-GB" altLang="nl-NL" sz="5055" b="1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15458539" y="11853927"/>
            <a:ext cx="14096189" cy="13865778"/>
            <a:chOff x="16446303" y="12604749"/>
            <a:chExt cx="12706547" cy="18254664"/>
          </a:xfrm>
        </p:grpSpPr>
        <p:sp>
          <p:nvSpPr>
            <p:cNvPr id="2129" name="Rectangle 43"/>
            <p:cNvSpPr>
              <a:spLocks noChangeArrowheads="1"/>
            </p:cNvSpPr>
            <p:nvPr/>
          </p:nvSpPr>
          <p:spPr bwMode="auto">
            <a:xfrm>
              <a:off x="16446304" y="12604750"/>
              <a:ext cx="12706546" cy="18254663"/>
            </a:xfrm>
            <a:prstGeom prst="rect">
              <a:avLst/>
            </a:prstGeom>
            <a:solidFill>
              <a:schemeClr val="bg1"/>
            </a:solidFill>
            <a:ln w="508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 altLang="nl-NL" sz="2155"/>
            </a:p>
          </p:txBody>
        </p:sp>
        <p:sp>
          <p:nvSpPr>
            <p:cNvPr id="2130" name="Rectangle 44"/>
            <p:cNvSpPr>
              <a:spLocks noChangeArrowheads="1"/>
            </p:cNvSpPr>
            <p:nvPr/>
          </p:nvSpPr>
          <p:spPr bwMode="auto">
            <a:xfrm>
              <a:off x="16446303" y="12604749"/>
              <a:ext cx="12706545" cy="12255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NL" altLang="nl-NL" sz="2155"/>
            </a:p>
          </p:txBody>
        </p:sp>
      </p:grp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4941998" y="790009"/>
            <a:ext cx="2036597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nl-NL" sz="7600" b="1" dirty="0">
                <a:solidFill>
                  <a:srgbClr val="000099"/>
                </a:solidFill>
                <a:latin typeface="Arial" charset="0"/>
                <a:cs typeface="Arial" charset="0"/>
              </a:rPr>
              <a:t>Title</a:t>
            </a:r>
            <a:endParaRPr lang="en-GB" altLang="nl-NL" sz="7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056" name="TextBox 5"/>
          <p:cNvSpPr txBox="1">
            <a:spLocks noChangeArrowheads="1"/>
          </p:cNvSpPr>
          <p:nvPr/>
        </p:nvSpPr>
        <p:spPr bwMode="auto">
          <a:xfrm>
            <a:off x="10018261" y="2353407"/>
            <a:ext cx="101064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nl-NL" sz="3600" dirty="0">
                <a:solidFill>
                  <a:srgbClr val="000099"/>
                </a:solidFill>
                <a:latin typeface="Arial" charset="0"/>
                <a:cs typeface="Arial" charset="0"/>
              </a:rPr>
              <a:t>Your name, co-author 1 name, co-author 2 name</a:t>
            </a:r>
            <a:endParaRPr lang="en-GB" altLang="nl-NL" sz="36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057" name="TextBox 51"/>
          <p:cNvSpPr txBox="1">
            <a:spLocks noChangeArrowheads="1"/>
          </p:cNvSpPr>
          <p:nvPr/>
        </p:nvSpPr>
        <p:spPr bwMode="auto">
          <a:xfrm>
            <a:off x="12470488" y="3063771"/>
            <a:ext cx="52748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nl-NL" sz="3000" dirty="0">
                <a:solidFill>
                  <a:srgbClr val="000099"/>
                </a:solidFill>
                <a:latin typeface="Arial" charset="0"/>
                <a:cs typeface="Arial" charset="0"/>
              </a:rPr>
              <a:t>*Affiliation 1, contact details</a:t>
            </a:r>
          </a:p>
          <a:p>
            <a:pPr algn="ctr"/>
            <a:r>
              <a:rPr lang="en-US" altLang="nl-NL" sz="3000" dirty="0">
                <a:solidFill>
                  <a:srgbClr val="000099"/>
                </a:solidFill>
                <a:latin typeface="Arial" charset="0"/>
                <a:cs typeface="Arial" charset="0"/>
              </a:rPr>
              <a:t>**Affiliation 2, contact details</a:t>
            </a:r>
          </a:p>
          <a:p>
            <a:pPr algn="ctr"/>
            <a:r>
              <a:rPr lang="en-US" altLang="nl-NL" sz="3000" dirty="0">
                <a:solidFill>
                  <a:srgbClr val="000099"/>
                </a:solidFill>
                <a:latin typeface="Arial" charset="0"/>
                <a:cs typeface="Arial" charset="0"/>
              </a:rPr>
              <a:t>*** Affiliation 3, contact details</a:t>
            </a:r>
            <a:endParaRPr lang="en-GB" altLang="nl-NL" sz="30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86" name="Group 17"/>
          <p:cNvGrpSpPr>
            <a:grpSpLocks/>
          </p:cNvGrpSpPr>
          <p:nvPr/>
        </p:nvGrpSpPr>
        <p:grpSpPr bwMode="auto">
          <a:xfrm>
            <a:off x="625534" y="11853927"/>
            <a:ext cx="14067319" cy="11521345"/>
            <a:chOff x="1306745" y="14758799"/>
            <a:chExt cx="13141167" cy="12306372"/>
          </a:xfrm>
        </p:grpSpPr>
        <p:grpSp>
          <p:nvGrpSpPr>
            <p:cNvPr id="2124" name="Group 33"/>
            <p:cNvGrpSpPr>
              <a:grpSpLocks/>
            </p:cNvGrpSpPr>
            <p:nvPr/>
          </p:nvGrpSpPr>
          <p:grpSpPr bwMode="auto">
            <a:xfrm>
              <a:off x="1306745" y="14758799"/>
              <a:ext cx="13141167" cy="12306372"/>
              <a:chOff x="1126432" y="7313268"/>
              <a:chExt cx="12241360" cy="12306372"/>
            </a:xfrm>
          </p:grpSpPr>
          <p:sp>
            <p:nvSpPr>
              <p:cNvPr id="2127" name="Rectangle 34"/>
              <p:cNvSpPr>
                <a:spLocks noChangeArrowheads="1"/>
              </p:cNvSpPr>
              <p:nvPr/>
            </p:nvSpPr>
            <p:spPr bwMode="auto">
              <a:xfrm>
                <a:off x="1126432" y="7313268"/>
                <a:ext cx="12241360" cy="12306372"/>
              </a:xfrm>
              <a:prstGeom prst="rect">
                <a:avLst/>
              </a:prstGeom>
              <a:solidFill>
                <a:schemeClr val="bg1"/>
              </a:solidFill>
              <a:ln w="50800" algn="ctr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nl-NL" altLang="nl-NL" sz="2155"/>
              </a:p>
            </p:txBody>
          </p:sp>
          <p:sp>
            <p:nvSpPr>
              <p:cNvPr id="2128" name="Rectangle 35"/>
              <p:cNvSpPr>
                <a:spLocks noChangeArrowheads="1"/>
              </p:cNvSpPr>
              <p:nvPr/>
            </p:nvSpPr>
            <p:spPr bwMode="auto">
              <a:xfrm>
                <a:off x="1126432" y="7313268"/>
                <a:ext cx="12241360" cy="998057"/>
              </a:xfrm>
              <a:prstGeom prst="rect">
                <a:avLst/>
              </a:prstGeom>
              <a:noFill/>
              <a:ln w="38100" algn="ctr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nl-NL" altLang="nl-NL" sz="2155"/>
              </a:p>
            </p:txBody>
          </p:sp>
        </p:grpSp>
        <p:sp>
          <p:nvSpPr>
            <p:cNvPr id="2125" name="TextBox 10"/>
            <p:cNvSpPr txBox="1">
              <a:spLocks noChangeArrowheads="1"/>
            </p:cNvSpPr>
            <p:nvPr/>
          </p:nvSpPr>
          <p:spPr bwMode="auto">
            <a:xfrm>
              <a:off x="1744890" y="15981180"/>
              <a:ext cx="12342664" cy="45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altLang="en-US" sz="2155" dirty="0">
                <a:latin typeface="Arial" charset="0"/>
                <a:cs typeface="Arial" charset="0"/>
              </a:endParaRPr>
            </a:p>
          </p:txBody>
        </p:sp>
        <p:sp>
          <p:nvSpPr>
            <p:cNvPr id="2126" name="Rectangle 11"/>
            <p:cNvSpPr>
              <a:spLocks noChangeArrowheads="1"/>
            </p:cNvSpPr>
            <p:nvPr/>
          </p:nvSpPr>
          <p:spPr bwMode="auto">
            <a:xfrm>
              <a:off x="5933239" y="14823577"/>
              <a:ext cx="3661017" cy="92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nl-NL" sz="5055" b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METHODS</a:t>
              </a:r>
              <a:endParaRPr lang="en-GB" altLang="nl-NL" sz="5055" b="1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87" name="Rectangle 67"/>
          <p:cNvSpPr>
            <a:spLocks noChangeArrowheads="1"/>
          </p:cNvSpPr>
          <p:nvPr/>
        </p:nvSpPr>
        <p:spPr bwMode="auto">
          <a:xfrm>
            <a:off x="20382499" y="11890356"/>
            <a:ext cx="4219425" cy="8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nl-NL" sz="5055" b="1" dirty="0">
                <a:solidFill>
                  <a:srgbClr val="000099"/>
                </a:solidFill>
                <a:latin typeface="Arial" charset="0"/>
                <a:cs typeface="Arial" charset="0"/>
              </a:rPr>
              <a:t>DISCUSSION</a:t>
            </a:r>
            <a:endParaRPr lang="en-GB" altLang="nl-NL" sz="5055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89" name="Group 5"/>
          <p:cNvGrpSpPr>
            <a:grpSpLocks/>
          </p:cNvGrpSpPr>
          <p:nvPr/>
        </p:nvGrpSpPr>
        <p:grpSpPr bwMode="auto">
          <a:xfrm>
            <a:off x="15462460" y="26514448"/>
            <a:ext cx="14092265" cy="10550935"/>
            <a:chOff x="15761787" y="31921451"/>
            <a:chExt cx="13342938" cy="7669212"/>
          </a:xfrm>
        </p:grpSpPr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15761787" y="31921451"/>
              <a:ext cx="13342937" cy="7669212"/>
            </a:xfrm>
            <a:prstGeom prst="rect">
              <a:avLst/>
            </a:prstGeom>
            <a:solidFill>
              <a:schemeClr val="bg1"/>
            </a:solidFill>
            <a:ln w="508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 altLang="nl-NL" sz="2155"/>
            </a:p>
          </p:txBody>
        </p:sp>
        <p:grpSp>
          <p:nvGrpSpPr>
            <p:cNvPr id="2118" name="Group 20"/>
            <p:cNvGrpSpPr>
              <a:grpSpLocks/>
            </p:cNvGrpSpPr>
            <p:nvPr/>
          </p:nvGrpSpPr>
          <p:grpSpPr bwMode="auto">
            <a:xfrm>
              <a:off x="15779624" y="31921455"/>
              <a:ext cx="13325101" cy="966501"/>
              <a:chOff x="15883860" y="33583755"/>
              <a:chExt cx="13324710" cy="966665"/>
            </a:xfrm>
          </p:grpSpPr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15883860" y="33583755"/>
                <a:ext cx="13324710" cy="732897"/>
              </a:xfrm>
              <a:prstGeom prst="rect">
                <a:avLst/>
              </a:prstGeom>
              <a:noFill/>
              <a:ln w="38100" algn="ctr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nl-NL" altLang="nl-NL" sz="2155">
                  <a:solidFill>
                    <a:srgbClr val="000099"/>
                  </a:solidFill>
                </a:endParaRPr>
              </a:p>
            </p:txBody>
          </p:sp>
          <p:sp>
            <p:nvSpPr>
              <p:cNvPr id="2121" name="Rectangle 79"/>
              <p:cNvSpPr>
                <a:spLocks noChangeArrowheads="1"/>
              </p:cNvSpPr>
              <p:nvPr/>
            </p:nvSpPr>
            <p:spPr bwMode="auto">
              <a:xfrm>
                <a:off x="19879701" y="33620735"/>
                <a:ext cx="5315191" cy="929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nl-NL" sz="5055" b="1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CONCLUSIONS</a:t>
                </a:r>
                <a:endParaRPr lang="en-GB" altLang="nl-NL" sz="5055" b="1" dirty="0">
                  <a:solidFill>
                    <a:srgbClr val="000099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092" name="Group 21"/>
          <p:cNvGrpSpPr>
            <a:grpSpLocks/>
          </p:cNvGrpSpPr>
          <p:nvPr/>
        </p:nvGrpSpPr>
        <p:grpSpPr bwMode="auto">
          <a:xfrm>
            <a:off x="622793" y="39561248"/>
            <a:ext cx="28922627" cy="1251416"/>
            <a:chOff x="1234150" y="39349832"/>
            <a:chExt cx="13141167" cy="2960282"/>
          </a:xfrm>
        </p:grpSpPr>
        <p:sp>
          <p:nvSpPr>
            <p:cNvPr id="2111" name="Rectangle 107"/>
            <p:cNvSpPr>
              <a:spLocks noChangeArrowheads="1"/>
            </p:cNvSpPr>
            <p:nvPr/>
          </p:nvSpPr>
          <p:spPr bwMode="auto">
            <a:xfrm>
              <a:off x="1234150" y="39349832"/>
              <a:ext cx="13141167" cy="2960282"/>
            </a:xfrm>
            <a:prstGeom prst="rect">
              <a:avLst/>
            </a:prstGeom>
            <a:solidFill>
              <a:schemeClr val="bg1"/>
            </a:solidFill>
            <a:ln w="508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 altLang="nl-NL" sz="2155"/>
            </a:p>
          </p:txBody>
        </p:sp>
        <p:sp>
          <p:nvSpPr>
            <p:cNvPr id="2112" name="Text Box 627"/>
            <p:cNvSpPr txBox="1">
              <a:spLocks noChangeArrowheads="1"/>
            </p:cNvSpPr>
            <p:nvPr/>
          </p:nvSpPr>
          <p:spPr bwMode="auto">
            <a:xfrm>
              <a:off x="1318306" y="39736589"/>
              <a:ext cx="12092632" cy="9464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 defTabSz="713384"/>
              <a:r>
                <a:rPr lang="en-US" altLang="en-US" sz="2000" dirty="0">
                  <a:latin typeface="Arial" charset="0"/>
                  <a:cs typeface="Arial" charset="0"/>
                </a:rPr>
                <a:t>Acknowledgement: Use this box to acknowledge your partners and sponsors. </a:t>
              </a:r>
              <a:endParaRPr lang="en-GB" altLang="en-US" sz="2000" dirty="0">
                <a:solidFill>
                  <a:srgbClr val="00AEE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93" name="Group 110"/>
          <p:cNvGrpSpPr>
            <a:grpSpLocks/>
          </p:cNvGrpSpPr>
          <p:nvPr/>
        </p:nvGrpSpPr>
        <p:grpSpPr bwMode="auto">
          <a:xfrm>
            <a:off x="622793" y="37581109"/>
            <a:ext cx="28922627" cy="1643783"/>
            <a:chOff x="1234150" y="39349832"/>
            <a:chExt cx="13141167" cy="2960282"/>
          </a:xfrm>
        </p:grpSpPr>
        <p:sp>
          <p:nvSpPr>
            <p:cNvPr id="2109" name="Rectangle 111"/>
            <p:cNvSpPr>
              <a:spLocks noChangeArrowheads="1"/>
            </p:cNvSpPr>
            <p:nvPr/>
          </p:nvSpPr>
          <p:spPr bwMode="auto">
            <a:xfrm>
              <a:off x="1234150" y="39349832"/>
              <a:ext cx="13141167" cy="2960282"/>
            </a:xfrm>
            <a:prstGeom prst="rect">
              <a:avLst/>
            </a:prstGeom>
            <a:solidFill>
              <a:schemeClr val="bg1"/>
            </a:solidFill>
            <a:ln w="508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 altLang="nl-NL" sz="2155"/>
            </a:p>
          </p:txBody>
        </p:sp>
        <p:sp>
          <p:nvSpPr>
            <p:cNvPr id="2110" name="Text Box 627"/>
            <p:cNvSpPr txBox="1">
              <a:spLocks noChangeArrowheads="1"/>
            </p:cNvSpPr>
            <p:nvPr/>
          </p:nvSpPr>
          <p:spPr bwMode="auto">
            <a:xfrm>
              <a:off x="1318306" y="39640801"/>
              <a:ext cx="12092632" cy="7205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 defTabSz="713384"/>
              <a:r>
                <a:rPr lang="en-US" altLang="en-US" sz="2000" dirty="0">
                  <a:latin typeface="Arial" charset="0"/>
                  <a:cs typeface="Arial" charset="0"/>
                </a:rPr>
                <a:t>References: List your references here. [1]……</a:t>
              </a:r>
              <a:endParaRPr lang="en-GB" altLang="en-US" sz="2000" dirty="0">
                <a:solidFill>
                  <a:srgbClr val="00AEE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94" name="Group 7"/>
          <p:cNvGrpSpPr>
            <a:grpSpLocks/>
          </p:cNvGrpSpPr>
          <p:nvPr/>
        </p:nvGrpSpPr>
        <p:grpSpPr bwMode="auto">
          <a:xfrm>
            <a:off x="385504" y="24389675"/>
            <a:ext cx="14070061" cy="12716284"/>
            <a:chOff x="1230312" y="26008013"/>
            <a:chExt cx="13141326" cy="13582650"/>
          </a:xfrm>
        </p:grpSpPr>
        <p:grpSp>
          <p:nvGrpSpPr>
            <p:cNvPr id="2100" name="Group 16"/>
            <p:cNvGrpSpPr>
              <a:grpSpLocks/>
            </p:cNvGrpSpPr>
            <p:nvPr/>
          </p:nvGrpSpPr>
          <p:grpSpPr bwMode="auto">
            <a:xfrm>
              <a:off x="1230313" y="26008013"/>
              <a:ext cx="13141325" cy="13582650"/>
              <a:chOff x="1319793" y="28958180"/>
              <a:chExt cx="13343085" cy="12306372"/>
            </a:xfrm>
          </p:grpSpPr>
          <p:sp>
            <p:nvSpPr>
              <p:cNvPr id="2102" name="Rectangle 37"/>
              <p:cNvSpPr>
                <a:spLocks noChangeArrowheads="1"/>
              </p:cNvSpPr>
              <p:nvPr/>
            </p:nvSpPr>
            <p:spPr bwMode="auto">
              <a:xfrm>
                <a:off x="1319793" y="28958180"/>
                <a:ext cx="13343085" cy="12306372"/>
              </a:xfrm>
              <a:prstGeom prst="rect">
                <a:avLst/>
              </a:prstGeom>
              <a:solidFill>
                <a:schemeClr val="bg1"/>
              </a:solidFill>
              <a:ln w="50800" algn="ctr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nl-NL" altLang="nl-NL" sz="2155"/>
              </a:p>
            </p:txBody>
          </p:sp>
          <p:sp>
            <p:nvSpPr>
              <p:cNvPr id="2107" name="Rectangle 66"/>
              <p:cNvSpPr>
                <a:spLocks noChangeArrowheads="1"/>
              </p:cNvSpPr>
              <p:nvPr/>
            </p:nvSpPr>
            <p:spPr bwMode="auto">
              <a:xfrm>
                <a:off x="6162122" y="29068235"/>
                <a:ext cx="3430416" cy="842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nl-NL" sz="5055" b="1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RESULTS</a:t>
                </a:r>
                <a:endParaRPr lang="en-GB" altLang="nl-NL" sz="5055" b="1" dirty="0">
                  <a:solidFill>
                    <a:srgbClr val="000099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101" name="Rectangle 1"/>
            <p:cNvSpPr>
              <a:spLocks noChangeArrowheads="1"/>
            </p:cNvSpPr>
            <p:nvPr/>
          </p:nvSpPr>
          <p:spPr bwMode="auto">
            <a:xfrm>
              <a:off x="1230312" y="26008013"/>
              <a:ext cx="13141326" cy="1172466"/>
            </a:xfrm>
            <a:prstGeom prst="rect">
              <a:avLst/>
            </a:prstGeom>
            <a:noFill/>
            <a:ln w="38100" algn="ctr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altLang="en-US" sz="2155"/>
            </a:p>
          </p:txBody>
        </p:sp>
      </p:grpSp>
      <p:sp>
        <p:nvSpPr>
          <p:cNvPr id="2097" name="Rectangle 1"/>
          <p:cNvSpPr>
            <a:spLocks noChangeArrowheads="1"/>
          </p:cNvSpPr>
          <p:nvPr/>
        </p:nvSpPr>
        <p:spPr bwMode="auto">
          <a:xfrm>
            <a:off x="3452773" y="21443496"/>
            <a:ext cx="5623014" cy="55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996" b="1">
                <a:solidFill>
                  <a:schemeClr val="bg1"/>
                </a:solidFill>
                <a:latin typeface="Arial Narrow" pitchFamily="34" charset="0"/>
                <a:cs typeface="Microsoft Sans Serif" pitchFamily="34" charset="0"/>
              </a:rPr>
              <a:t>27-31 OCTOBER 2019 JEJU, KOREA</a:t>
            </a:r>
            <a:endParaRPr lang="en-US" altLang="en-US" sz="2996" b="1">
              <a:solidFill>
                <a:schemeClr val="bg1"/>
              </a:solidFill>
              <a:latin typeface="Arial Narrow" pitchFamily="34" charset="0"/>
              <a:cs typeface="Microsoft Sans Serif" pitchFamily="34" charset="0"/>
            </a:endParaRPr>
          </a:p>
        </p:txBody>
      </p:sp>
      <p:cxnSp>
        <p:nvCxnSpPr>
          <p:cNvPr id="2098" name="Straight Connector 3"/>
          <p:cNvCxnSpPr>
            <a:cxnSpLocks noChangeShapeType="1"/>
          </p:cNvCxnSpPr>
          <p:nvPr/>
        </p:nvCxnSpPr>
        <p:spPr bwMode="auto">
          <a:xfrm>
            <a:off x="3495875" y="21274064"/>
            <a:ext cx="16764807" cy="0"/>
          </a:xfrm>
          <a:prstGeom prst="line">
            <a:avLst/>
          </a:prstGeom>
          <a:noFill/>
          <a:ln w="76200" algn="ctr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303957" y="41291911"/>
            <a:ext cx="6048673" cy="1242082"/>
            <a:chOff x="5158880" y="37364787"/>
            <a:chExt cx="5833690" cy="1326706"/>
          </a:xfrm>
        </p:grpSpPr>
        <p:sp>
          <p:nvSpPr>
            <p:cNvPr id="53" name="Text Box 627"/>
            <p:cNvSpPr txBox="1">
              <a:spLocks noChangeArrowheads="1"/>
            </p:cNvSpPr>
            <p:nvPr/>
          </p:nvSpPr>
          <p:spPr bwMode="auto">
            <a:xfrm>
              <a:off x="5158880" y="37364787"/>
              <a:ext cx="5833690" cy="8876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just" defTabSz="713384"/>
              <a:r>
                <a:rPr lang="en-US" altLang="en-US" sz="2400" b="1" baseline="300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4th</a:t>
              </a:r>
              <a:r>
                <a:rPr lang="en-US" altLang="en-US" sz="2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 EST International Conference on Environmental Science and Technology </a:t>
              </a:r>
              <a:endParaRPr lang="en-GB" altLang="en-US" sz="24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5209467" y="38252400"/>
              <a:ext cx="575110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 Box 627"/>
            <p:cNvSpPr txBox="1">
              <a:spLocks noChangeArrowheads="1"/>
            </p:cNvSpPr>
            <p:nvPr/>
          </p:nvSpPr>
          <p:spPr bwMode="auto">
            <a:xfrm>
              <a:off x="5158880" y="38296998"/>
              <a:ext cx="5833690" cy="3944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just" defTabSz="713384"/>
              <a:r>
                <a:rPr lang="en-US" altLang="en-US" sz="18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10-11 August 2023 Ulaanbaatar, Mongolia</a:t>
              </a:r>
              <a:endParaRPr lang="en-GB" altLang="en-US" sz="18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6726619" y="672327"/>
            <a:ext cx="2872817" cy="3076574"/>
            <a:chOff x="0" y="0"/>
            <a:chExt cx="1926590" cy="1987549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753"/>
            <a:stretch/>
          </p:blipFill>
          <p:spPr bwMode="auto">
            <a:xfrm>
              <a:off x="0" y="0"/>
              <a:ext cx="1926590" cy="15767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0" name="Text Box 9"/>
            <p:cNvSpPr txBox="1"/>
            <p:nvPr/>
          </p:nvSpPr>
          <p:spPr>
            <a:xfrm>
              <a:off x="244549" y="1509823"/>
              <a:ext cx="1460665" cy="4777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5608" tIns="42804" rIns="85608" bIns="428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337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EST 2023</a:t>
              </a:r>
              <a:endParaRPr lang="mn-MN" sz="1498" dirty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TextBox 51"/>
          <p:cNvSpPr txBox="1">
            <a:spLocks noChangeArrowheads="1"/>
          </p:cNvSpPr>
          <p:nvPr/>
        </p:nvSpPr>
        <p:spPr bwMode="auto">
          <a:xfrm>
            <a:off x="-141418" y="1582551"/>
            <a:ext cx="4975937" cy="11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nl-NL" sz="3370" i="1" dirty="0">
                <a:solidFill>
                  <a:srgbClr val="000099"/>
                </a:solidFill>
                <a:latin typeface="Arial" charset="0"/>
                <a:cs typeface="Arial" charset="0"/>
              </a:rPr>
              <a:t>Organization </a:t>
            </a:r>
          </a:p>
          <a:p>
            <a:pPr algn="ctr"/>
            <a:r>
              <a:rPr lang="en-US" altLang="nl-NL" sz="3370" i="1" dirty="0">
                <a:solidFill>
                  <a:srgbClr val="000099"/>
                </a:solidFill>
                <a:latin typeface="Arial" charset="0"/>
                <a:cs typeface="Arial" charset="0"/>
              </a:rPr>
              <a:t>Logo</a:t>
            </a:r>
            <a:endParaRPr lang="en-GB" altLang="nl-NL" sz="3370" i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14646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AEEF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</TotalTime>
  <Words>82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Default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IWA Poster Template</dc:title>
  <dc:creator>Franz Kevin Geronimo</dc:creator>
  <cp:lastModifiedBy>Баасанцог Мөнхчулуун</cp:lastModifiedBy>
  <cp:revision>136</cp:revision>
  <cp:lastPrinted>2014-04-23T11:18:47Z</cp:lastPrinted>
  <dcterms:created xsi:type="dcterms:W3CDTF">1998-03-23T12:07:48Z</dcterms:created>
  <dcterms:modified xsi:type="dcterms:W3CDTF">2023-04-26T06:07:17Z</dcterms:modified>
</cp:coreProperties>
</file>